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FDD7-0E4C-482B-9855-237532F0A5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BB8409-086B-4E59-84C6-0FE9836156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29719-EDCA-4CF3-9404-E9AC81E61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0851E-BB02-44B1-85FB-9622F54AC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E0A78-9693-4A86-B3EC-ECDDAACB0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0972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497E-7BBB-4BE9-BDEA-BCDF883B6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798BFA-26C8-46D1-9D69-C8A3527F7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01A03-8FB5-4EE6-9A9D-489BFF6F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C6457-68B8-4A3A-975E-9FB5730E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BD625-6282-4C80-9C29-851225B3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8828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91288A-F9A1-4299-A722-2E573F210B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178D3C-0D67-4724-80C0-098B4DE09F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6B2B7-5F81-4C8E-BF6F-ED810FAF5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3E187-047A-4553-B4FD-106EA847B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A0650-0BE8-4C0E-85D8-4C7687FAE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8353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3D5C3-CC5C-47BA-B7E2-BFABF3814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D3BE6-4927-4E75-80C5-6372AE2BF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150D2-E2B2-4DFE-9BB3-C0B5B68DF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8D816-54A5-4AA9-BF3A-0076B0D03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6EF25-8A20-4847-947A-696D4787D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8420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7890A-1AD0-4CB0-AFDF-13EC59797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D81743-A562-4DAB-8993-C5EC10687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A3055-9C93-4DB3-B93E-E243084E9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4991F0-C76E-4375-8375-7C702143C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3B71F-6386-41DF-AA15-80B32B5DD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0584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5B010-9250-415B-A5D9-95B95BE89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99F3D-0871-48F1-8121-E83626F4E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F38DA4-4A9B-4928-91E5-9DF0B1823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249018-F12A-426B-9DCE-4BB02324F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3F8BF8-C5FE-43C8-B4F6-D11037EAF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D05AB-5044-49F2-AA8C-C2DE8AD9B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1562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6572A-E388-4604-820C-41EB72BD4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481C5-5AEA-4762-9CBF-1146C7447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FD160-41E2-40B0-8F44-AFA90FE0F6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4BC8D7-A1B7-4AC5-AE81-2734019B88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5132F8-1807-4732-BDFC-D53F7F23DD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AA01A3-5CCB-42CF-9B45-ED5E22742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E6C14B-ED94-483A-AD32-27F46C2A8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6F263E-41E9-46F9-8D64-9BBF4CC60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47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B18F1-A72C-40FE-BA88-DCCFF21B6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C28F72-5654-4011-B65C-B06D82233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652B19-3FFF-45F1-9DF4-9100E1F57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25F6A7-4187-453D-8691-8C0AFB906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0972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357E76-9861-4B2E-B27F-D9FAD112E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371C8B-509F-40D8-BA04-D84EC37EA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15EEA-968E-4A78-A4F4-DE2580D50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6423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74790-2787-40D5-B846-D05D9AA36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9F81A-8954-430C-9E04-DA66C8F26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9D37F1-FAC0-4E9F-BE34-2D90E7F79F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D1FE49-1DE0-4627-A4ED-CD5CB28DF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64606C-CE27-4FB9-9861-D0864A0BA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6D9FC0-8A65-4C82-84B0-BDBF2EF47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9111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5F239-1C0E-4C79-897E-09A9258E2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77E242-3924-4C65-9490-BD60E3071F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F2FB34-A6FE-4904-B0CF-0943ED9AB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9225FA-439E-44D4-9189-3D0B514B7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743095-09F7-4497-BC56-F3A9565A9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75ADEC-4938-4D62-A6C8-5FBD59A5A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6232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81C5FA-5DA4-4739-AF9F-4D6802A73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53BE9-1A58-4DC0-BBD3-7BC2E8960F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FD7F9-3982-4EB8-A1F2-F871463E60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56F2B-6187-4D8D-85B0-616D4F659378}" type="datetimeFigureOut">
              <a:rPr lang="en-CA" smtClean="0"/>
              <a:t>2021-06-06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FE970-2859-4626-A62A-E8865CF142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1B4FF-FC69-406D-AD8C-BE0C7BCEC3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39550-12BF-483A-90B7-DAEE5ED9EB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3177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CED6E-C618-4B65-86F9-E9061E0D7B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u="sng" dirty="0"/>
              <a:t>Outline of the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DABC7B-0A12-47C4-A5C6-31D5901BFF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DECIPHERING INDUS VALLEY SCRIPT</a:t>
            </a:r>
          </a:p>
        </p:txBody>
      </p:sp>
    </p:spTree>
    <p:extLst>
      <p:ext uri="{BB962C8B-B14F-4D97-AF65-F5344CB8AC3E}">
        <p14:creationId xmlns:p14="http://schemas.microsoft.com/office/powerpoint/2010/main" val="1311190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175970-AB6B-4618-A4A2-7479557E6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" b="833"/>
          <a:stretch/>
        </p:blipFill>
        <p:spPr>
          <a:xfrm>
            <a:off x="26632" y="144983"/>
            <a:ext cx="12129856" cy="651327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05B2358-4080-4C2F-93F4-A64331AAF259}"/>
              </a:ext>
            </a:extLst>
          </p:cNvPr>
          <p:cNvSpPr/>
          <p:nvPr/>
        </p:nvSpPr>
        <p:spPr>
          <a:xfrm>
            <a:off x="4707938" y="3095625"/>
            <a:ext cx="2552700" cy="2808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DFF58A-A244-49AE-8FE3-63842DB847DB}"/>
              </a:ext>
            </a:extLst>
          </p:cNvPr>
          <p:cNvSpPr txBox="1"/>
          <p:nvPr/>
        </p:nvSpPr>
        <p:spPr>
          <a:xfrm>
            <a:off x="7249448" y="4176471"/>
            <a:ext cx="2160882" cy="652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Click on buttons to access each section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172B91-2E32-45F9-9936-EDFB47FB587E}"/>
              </a:ext>
            </a:extLst>
          </p:cNvPr>
          <p:cNvSpPr txBox="1"/>
          <p:nvPr/>
        </p:nvSpPr>
        <p:spPr>
          <a:xfrm>
            <a:off x="9656777" y="5651644"/>
            <a:ext cx="2160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Can interact with the moving 3D background</a:t>
            </a:r>
          </a:p>
        </p:txBody>
      </p:sp>
    </p:spTree>
    <p:extLst>
      <p:ext uri="{BB962C8B-B14F-4D97-AF65-F5344CB8AC3E}">
        <p14:creationId xmlns:p14="http://schemas.microsoft.com/office/powerpoint/2010/main" val="184178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9E63D7F-C590-4780-83C0-C4566F6C6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45" y="0"/>
            <a:ext cx="12082509" cy="64579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9D6271-BAED-48BD-B803-C2C123B9036E}"/>
              </a:ext>
            </a:extLst>
          </p:cNvPr>
          <p:cNvSpPr txBox="1"/>
          <p:nvPr/>
        </p:nvSpPr>
        <p:spPr>
          <a:xfrm>
            <a:off x="0" y="6460927"/>
            <a:ext cx="962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First section explains History and Background of the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77F295-26C4-46C9-895C-B5F7FB23BBB9}"/>
              </a:ext>
            </a:extLst>
          </p:cNvPr>
          <p:cNvSpPr txBox="1"/>
          <p:nvPr/>
        </p:nvSpPr>
        <p:spPr>
          <a:xfrm>
            <a:off x="9348184" y="27741"/>
            <a:ext cx="2396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Go back to main section by clicking this button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D4C54C7-D309-44E8-9CE8-85FE0CCF3EA5}"/>
              </a:ext>
            </a:extLst>
          </p:cNvPr>
          <p:cNvSpPr/>
          <p:nvPr/>
        </p:nvSpPr>
        <p:spPr>
          <a:xfrm>
            <a:off x="11265764" y="373396"/>
            <a:ext cx="284086" cy="15979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26979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C0A4B2-9D76-479B-B11A-F149EB8261D9}"/>
              </a:ext>
            </a:extLst>
          </p:cNvPr>
          <p:cNvSpPr txBox="1"/>
          <p:nvPr/>
        </p:nvSpPr>
        <p:spPr>
          <a:xfrm>
            <a:off x="0" y="6477000"/>
            <a:ext cx="1180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Second section explains the Data Processing required prior to Machine Learning and Statistical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E3C795-8AA3-4879-A14A-B74F692B2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0"/>
            <a:ext cx="12115800" cy="6477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5B162E-5489-4BBB-A82A-BEB9BF6CDFEF}"/>
              </a:ext>
            </a:extLst>
          </p:cNvPr>
          <p:cNvSpPr txBox="1"/>
          <p:nvPr/>
        </p:nvSpPr>
        <p:spPr>
          <a:xfrm>
            <a:off x="9348184" y="27741"/>
            <a:ext cx="2396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rgbClr val="FF0000"/>
                </a:solidFill>
              </a:rPr>
              <a:t>Go back to main section by clicking this button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5A252BF-0F7B-4A0C-9330-D3B3B072AB7F}"/>
              </a:ext>
            </a:extLst>
          </p:cNvPr>
          <p:cNvSpPr/>
          <p:nvPr/>
        </p:nvSpPr>
        <p:spPr>
          <a:xfrm>
            <a:off x="11265764" y="373396"/>
            <a:ext cx="284086" cy="15979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82287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899E48-2F93-44C8-8BC4-CC00B9F4AB37}"/>
              </a:ext>
            </a:extLst>
          </p:cNvPr>
          <p:cNvSpPr txBox="1"/>
          <p:nvPr/>
        </p:nvSpPr>
        <p:spPr>
          <a:xfrm>
            <a:off x="66675" y="6470257"/>
            <a:ext cx="962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Third section explains Statistical Analysis conducted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C82484-CE7F-4447-85EA-F5533F1C8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702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AAB015-5D60-4D55-94B8-1E1F23AA1B69}"/>
              </a:ext>
            </a:extLst>
          </p:cNvPr>
          <p:cNvSpPr txBox="1"/>
          <p:nvPr/>
        </p:nvSpPr>
        <p:spPr>
          <a:xfrm>
            <a:off x="9348184" y="27741"/>
            <a:ext cx="2396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Go back to main section by clicking this button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3687078-08BE-4B30-8C9E-38B108ED12F9}"/>
              </a:ext>
            </a:extLst>
          </p:cNvPr>
          <p:cNvSpPr/>
          <p:nvPr/>
        </p:nvSpPr>
        <p:spPr>
          <a:xfrm>
            <a:off x="11265764" y="373396"/>
            <a:ext cx="284086" cy="15979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69884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1DF901C-90E8-4D53-99ED-AACA63BC1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2293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899E48-2F93-44C8-8BC4-CC00B9F4AB37}"/>
              </a:ext>
            </a:extLst>
          </p:cNvPr>
          <p:cNvSpPr txBox="1"/>
          <p:nvPr/>
        </p:nvSpPr>
        <p:spPr>
          <a:xfrm>
            <a:off x="0" y="6362700"/>
            <a:ext cx="962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Fourth section explains Machine Learning algorithm used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96CFE3-203B-44C4-A319-AB68DAEAB96B}"/>
              </a:ext>
            </a:extLst>
          </p:cNvPr>
          <p:cNvSpPr txBox="1"/>
          <p:nvPr/>
        </p:nvSpPr>
        <p:spPr>
          <a:xfrm>
            <a:off x="9348184" y="27741"/>
            <a:ext cx="2396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rgbClr val="FF0000"/>
                </a:solidFill>
              </a:rPr>
              <a:t>Go back to main section by clicking this button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3DBD826-4D0E-4192-8734-5A24CAB7263A}"/>
              </a:ext>
            </a:extLst>
          </p:cNvPr>
          <p:cNvSpPr/>
          <p:nvPr/>
        </p:nvSpPr>
        <p:spPr>
          <a:xfrm>
            <a:off x="11265764" y="373396"/>
            <a:ext cx="284086" cy="15979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50711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14302-1834-4BBD-8182-1A2993FFE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u="sng" dirty="0"/>
              <a:t>Future Additions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AEBFD-8B20-4994-8E18-5D0099842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Program the ability to: </a:t>
            </a:r>
          </a:p>
          <a:p>
            <a:r>
              <a:rPr lang="en-CA" dirty="0"/>
              <a:t>Allow the user to enter in a Tamil dataset</a:t>
            </a:r>
          </a:p>
          <a:p>
            <a:r>
              <a:rPr lang="en-CA" dirty="0"/>
              <a:t>Take the inputted data and segment it into morphemes</a:t>
            </a:r>
          </a:p>
          <a:p>
            <a:r>
              <a:rPr lang="en-CA" dirty="0"/>
              <a:t>Replace the morphemes with signs to convert to </a:t>
            </a:r>
            <a:r>
              <a:rPr lang="en-CA" dirty="0" err="1"/>
              <a:t>logosyllabic</a:t>
            </a:r>
            <a:endParaRPr lang="en-CA" dirty="0"/>
          </a:p>
          <a:p>
            <a:r>
              <a:rPr lang="en-CA" dirty="0"/>
              <a:t>Perform statistical analysis on signs and return results</a:t>
            </a:r>
          </a:p>
          <a:p>
            <a:r>
              <a:rPr lang="en-CA" dirty="0"/>
              <a:t>Webpage will be published on Heroku</a:t>
            </a:r>
          </a:p>
        </p:txBody>
      </p:sp>
    </p:spTree>
    <p:extLst>
      <p:ext uri="{BB962C8B-B14F-4D97-AF65-F5344CB8AC3E}">
        <p14:creationId xmlns:p14="http://schemas.microsoft.com/office/powerpoint/2010/main" val="593440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142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Outline of the Visualization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Additions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soniashar95@gmail.com</dc:creator>
  <cp:lastModifiedBy>soniashar95@gmail.com</cp:lastModifiedBy>
  <cp:revision>18</cp:revision>
  <dcterms:created xsi:type="dcterms:W3CDTF">2021-06-07T00:15:13Z</dcterms:created>
  <dcterms:modified xsi:type="dcterms:W3CDTF">2021-06-07T03:51:53Z</dcterms:modified>
</cp:coreProperties>
</file>

<file path=docProps/thumbnail.jpeg>
</file>